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63" r:id="rId2"/>
    <p:sldId id="256" r:id="rId3"/>
    <p:sldId id="264" r:id="rId4"/>
    <p:sldId id="258" r:id="rId5"/>
    <p:sldId id="259" r:id="rId6"/>
    <p:sldId id="260" r:id="rId7"/>
    <p:sldId id="265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8F344C-3861-456F-9A2B-8B2B1B2BA494}" type="datetimeFigureOut">
              <a:rPr lang="en-US" smtClean="0"/>
              <a:pPr/>
              <a:t>8/13/2024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E82514-751D-4DE5-A5DF-D57CADF87C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557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E82514-751D-4DE5-A5DF-D57CADF87C2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3965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E82514-751D-4DE5-A5DF-D57CADF87C2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8/13/2024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894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8/13/2024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324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8/13/2024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826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8/13/2024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983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8/13/2024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440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8/13/2024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664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8/13/2024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104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8/13/2024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534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8/13/2024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207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8/13/2024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414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8/13/2024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961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8D0F6-9C44-4CCA-8723-B3AF310834CF}" type="datetimeFigureOut">
              <a:rPr lang="en-US" smtClean="0"/>
              <a:pPr/>
              <a:t>8/13/2024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904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Guidelines:-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below given slides are for your reference.</a:t>
            </a:r>
          </a:p>
          <a:p>
            <a:r>
              <a:rPr lang="en-US" dirty="0"/>
              <a:t>Follow this template for your presentation.</a:t>
            </a:r>
          </a:p>
          <a:p>
            <a:r>
              <a:rPr lang="en-US" dirty="0"/>
              <a:t>Make the slides based on your given time limit (8-10 minutes).</a:t>
            </a:r>
          </a:p>
          <a:p>
            <a:r>
              <a:rPr lang="en-US" dirty="0"/>
              <a:t> To make the slides more attractive do add more images than the sentences.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F4E8485-34F9-41BD-8D6F-C39F9761AC9D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7030A0"/>
                </a:solidFill>
                <a:latin typeface="Roboto" panose="02000000000000000000" pitchFamily="2" charset="0"/>
              </a:rPr>
              <a:t>International Conference Artificial Intelligence,</a:t>
            </a:r>
          </a:p>
          <a:p>
            <a:pPr algn="ctr"/>
            <a:r>
              <a:rPr lang="en-US" dirty="0">
                <a:solidFill>
                  <a:srgbClr val="7030A0"/>
                </a:solidFill>
                <a:latin typeface="Roboto" panose="02000000000000000000" pitchFamily="2" charset="0"/>
              </a:rPr>
              <a:t>Machine Learning and Technology (ICAIMLT-2024), 2</a:t>
            </a:r>
            <a:r>
              <a:rPr lang="en-US" baseline="30000" dirty="0">
                <a:solidFill>
                  <a:srgbClr val="7030A0"/>
                </a:solidFill>
                <a:latin typeface="Roboto" panose="02000000000000000000" pitchFamily="2" charset="0"/>
              </a:rPr>
              <a:t>nd</a:t>
            </a:r>
            <a:r>
              <a:rPr lang="en-US" dirty="0">
                <a:solidFill>
                  <a:srgbClr val="7030A0"/>
                </a:solidFill>
                <a:latin typeface="Roboto" panose="02000000000000000000" pitchFamily="2" charset="0"/>
              </a:rPr>
              <a:t> Nov 2024, Tokyo</a:t>
            </a:r>
            <a:endParaRPr lang="en-IN" dirty="0">
              <a:solidFill>
                <a:srgbClr val="7030A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6CC480D-B6DA-4D39-3920-AFE5239DF24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9" t="1" r="9055" b="6837"/>
          <a:stretch/>
        </p:blipFill>
        <p:spPr>
          <a:xfrm>
            <a:off x="251520" y="61362"/>
            <a:ext cx="2831183" cy="84735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Research Article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1)Author and Coauthor name.</a:t>
            </a:r>
          </a:p>
          <a:p>
            <a:r>
              <a:rPr lang="en-US" dirty="0"/>
              <a:t>2)Guide name.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CE7EAD7-0911-91E8-B329-EE052B5ED19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9" t="1" r="9055" b="6837"/>
          <a:stretch/>
        </p:blipFill>
        <p:spPr>
          <a:xfrm>
            <a:off x="251520" y="61362"/>
            <a:ext cx="2831183" cy="84735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015228B-C0AF-E0C6-9406-4B8DBB130720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7030A0"/>
                </a:solidFill>
                <a:latin typeface="Roboto" panose="02000000000000000000" pitchFamily="2" charset="0"/>
              </a:rPr>
              <a:t>International Conference Artificial Intelligence,</a:t>
            </a:r>
          </a:p>
          <a:p>
            <a:pPr algn="ctr"/>
            <a:r>
              <a:rPr lang="en-US" dirty="0">
                <a:solidFill>
                  <a:srgbClr val="7030A0"/>
                </a:solidFill>
                <a:latin typeface="Roboto" panose="02000000000000000000" pitchFamily="2" charset="0"/>
              </a:rPr>
              <a:t>Machine Learning and Technology (ICAIMLT-2024), 2</a:t>
            </a:r>
            <a:r>
              <a:rPr lang="en-US" baseline="30000" dirty="0">
                <a:solidFill>
                  <a:srgbClr val="7030A0"/>
                </a:solidFill>
                <a:latin typeface="Roboto" panose="02000000000000000000" pitchFamily="2" charset="0"/>
              </a:rPr>
              <a:t>nd</a:t>
            </a:r>
            <a:r>
              <a:rPr lang="en-US" dirty="0">
                <a:solidFill>
                  <a:srgbClr val="7030A0"/>
                </a:solidFill>
                <a:latin typeface="Roboto" panose="02000000000000000000" pitchFamily="2" charset="0"/>
              </a:rPr>
              <a:t> Nov 2024, Tokyo</a:t>
            </a:r>
            <a:endParaRPr lang="en-IN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/>
              <a:t>Biography:-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3C74F1E-76A5-5B8A-F434-08B4A735130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9" t="1" r="9055" b="6837"/>
          <a:stretch/>
        </p:blipFill>
        <p:spPr>
          <a:xfrm>
            <a:off x="251520" y="61362"/>
            <a:ext cx="2831183" cy="84735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661DFA8-07BA-5F2E-0524-4B8350A3709A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7030A0"/>
                </a:solidFill>
                <a:latin typeface="Roboto" panose="02000000000000000000" pitchFamily="2" charset="0"/>
              </a:rPr>
              <a:t>International Conference Artificial Intelligence,</a:t>
            </a:r>
          </a:p>
          <a:p>
            <a:pPr algn="ctr"/>
            <a:r>
              <a:rPr lang="en-US" dirty="0">
                <a:solidFill>
                  <a:srgbClr val="7030A0"/>
                </a:solidFill>
                <a:latin typeface="Roboto" panose="02000000000000000000" pitchFamily="2" charset="0"/>
              </a:rPr>
              <a:t>Machine Learning and Technology (ICAIMLT-2024), 2</a:t>
            </a:r>
            <a:r>
              <a:rPr lang="en-US" baseline="30000" dirty="0">
                <a:solidFill>
                  <a:srgbClr val="7030A0"/>
                </a:solidFill>
                <a:latin typeface="Roboto" panose="02000000000000000000" pitchFamily="2" charset="0"/>
              </a:rPr>
              <a:t>nd</a:t>
            </a:r>
            <a:r>
              <a:rPr lang="en-US" dirty="0">
                <a:solidFill>
                  <a:srgbClr val="7030A0"/>
                </a:solidFill>
                <a:latin typeface="Roboto" panose="02000000000000000000" pitchFamily="2" charset="0"/>
              </a:rPr>
              <a:t> Nov 2024, Tokyo</a:t>
            </a:r>
            <a:endParaRPr lang="en-IN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762000"/>
          </a:xfrm>
        </p:spPr>
        <p:txBody>
          <a:bodyPr/>
          <a:lstStyle/>
          <a:p>
            <a:r>
              <a:rPr lang="en-US" dirty="0"/>
              <a:t>Abstract:- 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F74B2AE-CF78-433A-7D2E-28B479E5159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9" t="1" r="9055" b="6837"/>
          <a:stretch/>
        </p:blipFill>
        <p:spPr>
          <a:xfrm>
            <a:off x="251520" y="61362"/>
            <a:ext cx="2831183" cy="84735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A835F68-E3C6-69EF-F971-6C1D3C7AEABB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7030A0"/>
                </a:solidFill>
                <a:latin typeface="Roboto" panose="02000000000000000000" pitchFamily="2" charset="0"/>
              </a:rPr>
              <a:t>International Conference Artificial Intelligence,</a:t>
            </a:r>
          </a:p>
          <a:p>
            <a:pPr algn="ctr"/>
            <a:r>
              <a:rPr lang="en-US" dirty="0">
                <a:solidFill>
                  <a:srgbClr val="7030A0"/>
                </a:solidFill>
                <a:latin typeface="Roboto" panose="02000000000000000000" pitchFamily="2" charset="0"/>
              </a:rPr>
              <a:t>Machine Learning and Technology (ICAIMLT-2024), 2</a:t>
            </a:r>
            <a:r>
              <a:rPr lang="en-US" baseline="30000" dirty="0">
                <a:solidFill>
                  <a:srgbClr val="7030A0"/>
                </a:solidFill>
                <a:latin typeface="Roboto" panose="02000000000000000000" pitchFamily="2" charset="0"/>
              </a:rPr>
              <a:t>nd</a:t>
            </a:r>
            <a:r>
              <a:rPr lang="en-US" dirty="0">
                <a:solidFill>
                  <a:srgbClr val="7030A0"/>
                </a:solidFill>
                <a:latin typeface="Roboto" panose="02000000000000000000" pitchFamily="2" charset="0"/>
              </a:rPr>
              <a:t> Nov 2024, Tokyo</a:t>
            </a:r>
            <a:endParaRPr lang="en-IN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1371600"/>
            <a:ext cx="8001000" cy="990600"/>
          </a:xfrm>
        </p:spPr>
        <p:txBody>
          <a:bodyPr/>
          <a:lstStyle/>
          <a:p>
            <a:r>
              <a:rPr lang="en-US" dirty="0"/>
              <a:t>Description:-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4AC090A-FE97-D7A7-FE7A-7CE3CDEC1D8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9" t="1" r="9055" b="6837"/>
          <a:stretch/>
        </p:blipFill>
        <p:spPr>
          <a:xfrm>
            <a:off x="251520" y="61362"/>
            <a:ext cx="2831183" cy="84735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26101B5-F7E9-F81D-5D50-0FAF6C29078D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7030A0"/>
                </a:solidFill>
                <a:latin typeface="Roboto" panose="02000000000000000000" pitchFamily="2" charset="0"/>
              </a:rPr>
              <a:t>International Conference Artificial Intelligence,</a:t>
            </a:r>
          </a:p>
          <a:p>
            <a:pPr algn="ctr"/>
            <a:r>
              <a:rPr lang="en-US" dirty="0">
                <a:solidFill>
                  <a:srgbClr val="7030A0"/>
                </a:solidFill>
                <a:latin typeface="Roboto" panose="02000000000000000000" pitchFamily="2" charset="0"/>
              </a:rPr>
              <a:t>Machine Learning and Technology (ICAIMLT-2024), 2</a:t>
            </a:r>
            <a:r>
              <a:rPr lang="en-US" baseline="30000" dirty="0">
                <a:solidFill>
                  <a:srgbClr val="7030A0"/>
                </a:solidFill>
                <a:latin typeface="Roboto" panose="02000000000000000000" pitchFamily="2" charset="0"/>
              </a:rPr>
              <a:t>nd</a:t>
            </a:r>
            <a:r>
              <a:rPr lang="en-US" dirty="0">
                <a:solidFill>
                  <a:srgbClr val="7030A0"/>
                </a:solidFill>
                <a:latin typeface="Roboto" panose="02000000000000000000" pitchFamily="2" charset="0"/>
              </a:rPr>
              <a:t> Nov 2024, Tokyo</a:t>
            </a:r>
            <a:endParaRPr lang="en-IN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743200" y="1447800"/>
            <a:ext cx="3124200" cy="457200"/>
          </a:xfrm>
        </p:spPr>
        <p:txBody>
          <a:bodyPr>
            <a:normAutofit fontScale="90000"/>
          </a:bodyPr>
          <a:lstStyle/>
          <a:p>
            <a:r>
              <a:rPr lang="en-US" dirty="0"/>
              <a:t>Conclusion: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E43E0A3-3778-3833-D0A4-0F8B1E7F01D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9" t="1" r="9055" b="6837"/>
          <a:stretch/>
        </p:blipFill>
        <p:spPr>
          <a:xfrm>
            <a:off x="251520" y="61362"/>
            <a:ext cx="2831183" cy="84735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977F715-6BA5-C729-666C-E11022E6AB20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7030A0"/>
                </a:solidFill>
                <a:latin typeface="Roboto" panose="02000000000000000000" pitchFamily="2" charset="0"/>
              </a:rPr>
              <a:t>International Conference Artificial Intelligence,</a:t>
            </a:r>
          </a:p>
          <a:p>
            <a:pPr algn="ctr"/>
            <a:r>
              <a:rPr lang="en-US" dirty="0">
                <a:solidFill>
                  <a:srgbClr val="7030A0"/>
                </a:solidFill>
                <a:latin typeface="Roboto" panose="02000000000000000000" pitchFamily="2" charset="0"/>
              </a:rPr>
              <a:t>Machine Learning and Technology (ICAIMLT-2024), 2</a:t>
            </a:r>
            <a:r>
              <a:rPr lang="en-US" baseline="30000" dirty="0">
                <a:solidFill>
                  <a:srgbClr val="7030A0"/>
                </a:solidFill>
                <a:latin typeface="Roboto" panose="02000000000000000000" pitchFamily="2" charset="0"/>
              </a:rPr>
              <a:t>nd</a:t>
            </a:r>
            <a:r>
              <a:rPr lang="en-US" dirty="0">
                <a:solidFill>
                  <a:srgbClr val="7030A0"/>
                </a:solidFill>
                <a:latin typeface="Roboto" panose="02000000000000000000" pitchFamily="2" charset="0"/>
              </a:rPr>
              <a:t> Nov 2024, Tokyo</a:t>
            </a:r>
            <a:endParaRPr lang="en-IN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63962"/>
          </a:xfrm>
        </p:spPr>
        <p:txBody>
          <a:bodyPr/>
          <a:lstStyle/>
          <a:p>
            <a:r>
              <a:rPr lang="en-US" dirty="0"/>
              <a:t>Appendix: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4E3CB66-0B61-0D36-3460-AC721F6FF1E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9" t="1" r="9055" b="6837"/>
          <a:stretch/>
        </p:blipFill>
        <p:spPr>
          <a:xfrm>
            <a:off x="251520" y="61362"/>
            <a:ext cx="2831183" cy="84735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45B93CD-9BDF-4F5F-4EC2-9F90AC6B4F3D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7030A0"/>
                </a:solidFill>
                <a:latin typeface="Roboto" panose="02000000000000000000" pitchFamily="2" charset="0"/>
              </a:rPr>
              <a:t>International Conference Artificial Intelligence,</a:t>
            </a:r>
          </a:p>
          <a:p>
            <a:pPr algn="ctr"/>
            <a:r>
              <a:rPr lang="en-US" dirty="0">
                <a:solidFill>
                  <a:srgbClr val="7030A0"/>
                </a:solidFill>
                <a:latin typeface="Roboto" panose="02000000000000000000" pitchFamily="2" charset="0"/>
              </a:rPr>
              <a:t>Machine Learning and Technology (ICAIMLT-2024), 2</a:t>
            </a:r>
            <a:r>
              <a:rPr lang="en-US" baseline="30000" dirty="0">
                <a:solidFill>
                  <a:srgbClr val="7030A0"/>
                </a:solidFill>
                <a:latin typeface="Roboto" panose="02000000000000000000" pitchFamily="2" charset="0"/>
              </a:rPr>
              <a:t>nd</a:t>
            </a:r>
            <a:r>
              <a:rPr lang="en-US" dirty="0">
                <a:solidFill>
                  <a:srgbClr val="7030A0"/>
                </a:solidFill>
                <a:latin typeface="Roboto" panose="02000000000000000000" pitchFamily="2" charset="0"/>
              </a:rPr>
              <a:t> Nov 2024, Tokyo</a:t>
            </a:r>
            <a:endParaRPr lang="en-IN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/>
              <a:t>Thanking you…!!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667000"/>
            <a:ext cx="6629400" cy="12192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3200" b="1" dirty="0"/>
              <a:t>All The Best for </a:t>
            </a:r>
          </a:p>
          <a:p>
            <a:pPr>
              <a:buNone/>
            </a:pPr>
            <a:r>
              <a:rPr lang="en-US" sz="3200" b="1" dirty="0"/>
              <a:t>                     the best in you…!!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9784FC0-6DA9-CDA7-BEC8-F02639ADC54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9" t="1" r="9055" b="6837"/>
          <a:stretch/>
        </p:blipFill>
        <p:spPr>
          <a:xfrm>
            <a:off x="251520" y="61362"/>
            <a:ext cx="2831183" cy="84735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ED6997E-C227-58F2-13AC-9A0B3DD8EDA5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7030A0"/>
                </a:solidFill>
                <a:latin typeface="Roboto" panose="02000000000000000000" pitchFamily="2" charset="0"/>
              </a:rPr>
              <a:t>International Conference Artificial Intelligence,</a:t>
            </a:r>
          </a:p>
          <a:p>
            <a:pPr algn="ctr"/>
            <a:r>
              <a:rPr lang="en-US" dirty="0">
                <a:solidFill>
                  <a:srgbClr val="7030A0"/>
                </a:solidFill>
                <a:latin typeface="Roboto" panose="02000000000000000000" pitchFamily="2" charset="0"/>
              </a:rPr>
              <a:t>Machine Learning and Technology (ICAIMLT-2024), 2</a:t>
            </a:r>
            <a:r>
              <a:rPr lang="en-US" baseline="30000" dirty="0">
                <a:solidFill>
                  <a:srgbClr val="7030A0"/>
                </a:solidFill>
                <a:latin typeface="Roboto" panose="02000000000000000000" pitchFamily="2" charset="0"/>
              </a:rPr>
              <a:t>nd</a:t>
            </a:r>
            <a:r>
              <a:rPr lang="en-US" dirty="0">
                <a:solidFill>
                  <a:srgbClr val="7030A0"/>
                </a:solidFill>
                <a:latin typeface="Roboto" panose="02000000000000000000" pitchFamily="2" charset="0"/>
              </a:rPr>
              <a:t> Nov 2024, Tokyo</a:t>
            </a:r>
            <a:endParaRPr lang="en-IN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</TotalTime>
  <Words>222</Words>
  <Application>Microsoft Office PowerPoint</Application>
  <PresentationFormat>On-screen Show (4:3)</PresentationFormat>
  <Paragraphs>35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Roboto</vt:lpstr>
      <vt:lpstr>Office Theme</vt:lpstr>
      <vt:lpstr>Guidelines:-</vt:lpstr>
      <vt:lpstr>Research Article Title</vt:lpstr>
      <vt:lpstr>Biography:-</vt:lpstr>
      <vt:lpstr>Abstract:-  </vt:lpstr>
      <vt:lpstr>Description:-</vt:lpstr>
      <vt:lpstr>Conclusion:</vt:lpstr>
      <vt:lpstr>Appendix:</vt:lpstr>
      <vt:lpstr>Thanking you…!!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Ajit Dash</cp:lastModifiedBy>
  <cp:revision>39</cp:revision>
  <dcterms:created xsi:type="dcterms:W3CDTF">2017-12-21T10:51:09Z</dcterms:created>
  <dcterms:modified xsi:type="dcterms:W3CDTF">2024-08-13T09:08:36Z</dcterms:modified>
</cp:coreProperties>
</file>