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International Conference Artificial Intelligence,</a:t>
            </a:r>
          </a:p>
          <a:p>
            <a:pPr algn="ctr"/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Machine Learning and Technology (ICAIMLT-2024), 2</a:t>
            </a:r>
            <a:r>
              <a:rPr lang="en-US" baseline="30000" dirty="0">
                <a:solidFill>
                  <a:srgbClr val="7030A0"/>
                </a:solidFill>
                <a:latin typeface="Roboto" panose="02000000000000000000" pitchFamily="2" charset="0"/>
              </a:rPr>
              <a:t>nd</a:t>
            </a:r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 Nov 2024, Tokyo</a:t>
            </a:r>
            <a:endParaRPr lang="en-IN" dirty="0">
              <a:solidFill>
                <a:srgbClr val="7030A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CC480D-B6DA-4D39-3920-AFE5239DF24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9" t="1" r="9055" b="6837"/>
          <a:stretch/>
        </p:blipFill>
        <p:spPr>
          <a:xfrm>
            <a:off x="251520" y="61362"/>
            <a:ext cx="2831183" cy="84735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E7EAD7-0911-91E8-B329-EE052B5ED19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9" t="1" r="9055" b="6837"/>
          <a:stretch/>
        </p:blipFill>
        <p:spPr>
          <a:xfrm>
            <a:off x="251520" y="61362"/>
            <a:ext cx="2831183" cy="84735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015228B-C0AF-E0C6-9406-4B8DBB130720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International Conference Artificial Intelligence,</a:t>
            </a:r>
          </a:p>
          <a:p>
            <a:pPr algn="ctr"/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Machine Learning and Technology (ICAIMLT-2024), 2</a:t>
            </a:r>
            <a:r>
              <a:rPr lang="en-US" baseline="30000" dirty="0">
                <a:solidFill>
                  <a:srgbClr val="7030A0"/>
                </a:solidFill>
                <a:latin typeface="Roboto" panose="02000000000000000000" pitchFamily="2" charset="0"/>
              </a:rPr>
              <a:t>nd</a:t>
            </a:r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 Nov 2024, Tokyo</a:t>
            </a:r>
            <a:endParaRPr lang="en-IN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C74F1E-76A5-5B8A-F434-08B4A735130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9" t="1" r="9055" b="6837"/>
          <a:stretch/>
        </p:blipFill>
        <p:spPr>
          <a:xfrm>
            <a:off x="251520" y="61362"/>
            <a:ext cx="2831183" cy="84735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661DFA8-07BA-5F2E-0524-4B8350A3709A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International Conference Artificial Intelligence,</a:t>
            </a:r>
          </a:p>
          <a:p>
            <a:pPr algn="ctr"/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Machine Learning and Technology (ICAIMLT-2024), 2</a:t>
            </a:r>
            <a:r>
              <a:rPr lang="en-US" baseline="30000" dirty="0">
                <a:solidFill>
                  <a:srgbClr val="7030A0"/>
                </a:solidFill>
                <a:latin typeface="Roboto" panose="02000000000000000000" pitchFamily="2" charset="0"/>
              </a:rPr>
              <a:t>nd</a:t>
            </a:r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 Nov 2024, Tokyo</a:t>
            </a:r>
            <a:endParaRPr lang="en-IN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74B2AE-CF78-433A-7D2E-28B479E5159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9" t="1" r="9055" b="6837"/>
          <a:stretch/>
        </p:blipFill>
        <p:spPr>
          <a:xfrm>
            <a:off x="251520" y="61362"/>
            <a:ext cx="2831183" cy="84735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A835F68-E3C6-69EF-F971-6C1D3C7AEABB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International Conference Artificial Intelligence,</a:t>
            </a:r>
          </a:p>
          <a:p>
            <a:pPr algn="ctr"/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Machine Learning and Technology (ICAIMLT-2024), 2</a:t>
            </a:r>
            <a:r>
              <a:rPr lang="en-US" baseline="30000" dirty="0">
                <a:solidFill>
                  <a:srgbClr val="7030A0"/>
                </a:solidFill>
                <a:latin typeface="Roboto" panose="02000000000000000000" pitchFamily="2" charset="0"/>
              </a:rPr>
              <a:t>nd</a:t>
            </a:r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 Nov 2024, Tokyo</a:t>
            </a:r>
            <a:endParaRPr lang="en-IN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AC090A-FE97-D7A7-FE7A-7CE3CDEC1D8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9" t="1" r="9055" b="6837"/>
          <a:stretch/>
        </p:blipFill>
        <p:spPr>
          <a:xfrm>
            <a:off x="251520" y="61362"/>
            <a:ext cx="2831183" cy="84735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26101B5-F7E9-F81D-5D50-0FAF6C29078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International Conference Artificial Intelligence,</a:t>
            </a:r>
          </a:p>
          <a:p>
            <a:pPr algn="ctr"/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Machine Learning and Technology (ICAIMLT-2024), 2</a:t>
            </a:r>
            <a:r>
              <a:rPr lang="en-US" baseline="30000" dirty="0">
                <a:solidFill>
                  <a:srgbClr val="7030A0"/>
                </a:solidFill>
                <a:latin typeface="Roboto" panose="02000000000000000000" pitchFamily="2" charset="0"/>
              </a:rPr>
              <a:t>nd</a:t>
            </a:r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 Nov 2024, Tokyo</a:t>
            </a:r>
            <a:endParaRPr lang="en-IN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43E0A3-3778-3833-D0A4-0F8B1E7F01D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9" t="1" r="9055" b="6837"/>
          <a:stretch/>
        </p:blipFill>
        <p:spPr>
          <a:xfrm>
            <a:off x="251520" y="61362"/>
            <a:ext cx="2831183" cy="84735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977F715-6BA5-C729-666C-E11022E6AB20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International Conference Artificial Intelligence,</a:t>
            </a:r>
          </a:p>
          <a:p>
            <a:pPr algn="ctr"/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Machine Learning and Technology (ICAIMLT-2024), 2</a:t>
            </a:r>
            <a:r>
              <a:rPr lang="en-US" baseline="30000" dirty="0">
                <a:solidFill>
                  <a:srgbClr val="7030A0"/>
                </a:solidFill>
                <a:latin typeface="Roboto" panose="02000000000000000000" pitchFamily="2" charset="0"/>
              </a:rPr>
              <a:t>nd</a:t>
            </a:r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 Nov 2024, Tokyo</a:t>
            </a:r>
            <a:endParaRPr lang="en-IN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E3CB66-0B61-0D36-3460-AC721F6FF1E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9" t="1" r="9055" b="6837"/>
          <a:stretch/>
        </p:blipFill>
        <p:spPr>
          <a:xfrm>
            <a:off x="251520" y="61362"/>
            <a:ext cx="2831183" cy="84735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45B93CD-9BDF-4F5F-4EC2-9F90AC6B4F3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International Conference Artificial Intelligence,</a:t>
            </a:r>
          </a:p>
          <a:p>
            <a:pPr algn="ctr"/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Machine Learning and Technology (ICAIMLT-2024), 2</a:t>
            </a:r>
            <a:r>
              <a:rPr lang="en-US" baseline="30000" dirty="0">
                <a:solidFill>
                  <a:srgbClr val="7030A0"/>
                </a:solidFill>
                <a:latin typeface="Roboto" panose="02000000000000000000" pitchFamily="2" charset="0"/>
              </a:rPr>
              <a:t>nd</a:t>
            </a:r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 Nov 2024, Tokyo</a:t>
            </a:r>
            <a:endParaRPr lang="en-IN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784FC0-6DA9-CDA7-BEC8-F02639ADC54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9" t="1" r="9055" b="6837"/>
          <a:stretch/>
        </p:blipFill>
        <p:spPr>
          <a:xfrm>
            <a:off x="251520" y="61362"/>
            <a:ext cx="2831183" cy="84735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ED6997E-C227-58F2-13AC-9A0B3DD8EDA5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International Conference Artificial Intelligence,</a:t>
            </a:r>
          </a:p>
          <a:p>
            <a:pPr algn="ctr"/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Machine Learning and Technology (ICAIMLT-2024), 2</a:t>
            </a:r>
            <a:r>
              <a:rPr lang="en-US" baseline="30000" dirty="0">
                <a:solidFill>
                  <a:srgbClr val="7030A0"/>
                </a:solidFill>
                <a:latin typeface="Roboto" panose="02000000000000000000" pitchFamily="2" charset="0"/>
              </a:rPr>
              <a:t>nd</a:t>
            </a:r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 Nov 2024, Tokyo</a:t>
            </a:r>
            <a:endParaRPr lang="en-IN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222</Words>
  <Application>Microsoft Office PowerPoint</Application>
  <PresentationFormat>On-screen Show (4:3)</PresentationFormat>
  <Paragraphs>35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Roboto</vt:lpstr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Ajit Dash</cp:lastModifiedBy>
  <cp:revision>39</cp:revision>
  <dcterms:created xsi:type="dcterms:W3CDTF">2017-12-21T10:51:09Z</dcterms:created>
  <dcterms:modified xsi:type="dcterms:W3CDTF">2024-08-13T09:08:36Z</dcterms:modified>
</cp:coreProperties>
</file>